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0" r:id="rId2"/>
    <p:sldId id="453" r:id="rId3"/>
    <p:sldId id="436" r:id="rId4"/>
    <p:sldId id="444" r:id="rId5"/>
    <p:sldId id="449" r:id="rId6"/>
    <p:sldId id="445" r:id="rId7"/>
    <p:sldId id="450" r:id="rId8"/>
    <p:sldId id="451" r:id="rId9"/>
    <p:sldId id="452" r:id="rId10"/>
    <p:sldId id="43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CA2"/>
    <a:srgbClr val="0066FF"/>
    <a:srgbClr val="E0D8CD"/>
    <a:srgbClr val="AB9E8D"/>
    <a:srgbClr val="B2B2B2"/>
    <a:srgbClr val="3E404C"/>
    <a:srgbClr val="676662"/>
    <a:srgbClr val="DEE6E6"/>
    <a:srgbClr val="7A4C35"/>
    <a:srgbClr val="6B5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3" autoAdjust="0"/>
    <p:restoredTop sz="94660"/>
  </p:normalViewPr>
  <p:slideViewPr>
    <p:cSldViewPr snapToGrid="0">
      <p:cViewPr>
        <p:scale>
          <a:sx n="95" d="100"/>
          <a:sy n="95" d="100"/>
        </p:scale>
        <p:origin x="-648" y="-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"/>
          <p:cNvSpPr/>
          <p:nvPr/>
        </p:nvSpPr>
        <p:spPr>
          <a:xfrm>
            <a:off x="1011273" y="2283123"/>
            <a:ext cx="7947435" cy="2445172"/>
          </a:xfrm>
          <a:custGeom>
            <a:avLst/>
            <a:gdLst>
              <a:gd name="connsiteX0" fmla="*/ 0 w 7861780"/>
              <a:gd name="connsiteY0" fmla="*/ 1222586 h 2445171"/>
              <a:gd name="connsiteX1" fmla="*/ 3930890 w 7861780"/>
              <a:gd name="connsiteY1" fmla="*/ 0 h 2445171"/>
              <a:gd name="connsiteX2" fmla="*/ 7861780 w 7861780"/>
              <a:gd name="connsiteY2" fmla="*/ 1222586 h 2445171"/>
              <a:gd name="connsiteX3" fmla="*/ 3930890 w 7861780"/>
              <a:gd name="connsiteY3" fmla="*/ 2445172 h 2445171"/>
              <a:gd name="connsiteX4" fmla="*/ 0 w 7861780"/>
              <a:gd name="connsiteY4" fmla="*/ 1222586 h 2445171"/>
              <a:gd name="connsiteX0" fmla="*/ 0 w 7891817"/>
              <a:gd name="connsiteY0" fmla="*/ 1222586 h 2445172"/>
              <a:gd name="connsiteX1" fmla="*/ 3930890 w 7891817"/>
              <a:gd name="connsiteY1" fmla="*/ 0 h 2445172"/>
              <a:gd name="connsiteX2" fmla="*/ 7861780 w 7891817"/>
              <a:gd name="connsiteY2" fmla="*/ 1222586 h 2445172"/>
              <a:gd name="connsiteX3" fmla="*/ 3930890 w 7891817"/>
              <a:gd name="connsiteY3" fmla="*/ 2445172 h 2445172"/>
              <a:gd name="connsiteX4" fmla="*/ 0 w 7891817"/>
              <a:gd name="connsiteY4" fmla="*/ 1222586 h 2445172"/>
              <a:gd name="connsiteX0" fmla="*/ 0 w 7947435"/>
              <a:gd name="connsiteY0" fmla="*/ 1222586 h 2445172"/>
              <a:gd name="connsiteX1" fmla="*/ 3930890 w 7947435"/>
              <a:gd name="connsiteY1" fmla="*/ 0 h 2445172"/>
              <a:gd name="connsiteX2" fmla="*/ 7861780 w 7947435"/>
              <a:gd name="connsiteY2" fmla="*/ 1222586 h 2445172"/>
              <a:gd name="connsiteX3" fmla="*/ 3930890 w 7947435"/>
              <a:gd name="connsiteY3" fmla="*/ 2445172 h 2445172"/>
              <a:gd name="connsiteX4" fmla="*/ 0 w 7947435"/>
              <a:gd name="connsiteY4" fmla="*/ 1222586 h 244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7435" h="2445172">
                <a:moveTo>
                  <a:pt x="0" y="1222586"/>
                </a:moveTo>
                <a:cubicBezTo>
                  <a:pt x="0" y="547370"/>
                  <a:pt x="1759919" y="0"/>
                  <a:pt x="3930890" y="0"/>
                </a:cubicBezTo>
                <a:cubicBezTo>
                  <a:pt x="6101861" y="0"/>
                  <a:pt x="8166580" y="74930"/>
                  <a:pt x="7861780" y="1222586"/>
                </a:cubicBezTo>
                <a:cubicBezTo>
                  <a:pt x="8425660" y="2400722"/>
                  <a:pt x="6101861" y="2445172"/>
                  <a:pt x="3930890" y="2445172"/>
                </a:cubicBezTo>
                <a:cubicBezTo>
                  <a:pt x="1759919" y="2445172"/>
                  <a:pt x="0" y="1897802"/>
                  <a:pt x="0" y="1222586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1594000" scaled="0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75561" y="2403153"/>
            <a:ext cx="3183951" cy="2188175"/>
            <a:chOff x="7332126" y="2618306"/>
            <a:chExt cx="3183951" cy="2188175"/>
          </a:xfrm>
        </p:grpSpPr>
        <p:grpSp>
          <p:nvGrpSpPr>
            <p:cNvPr id="5" name="그룹 4"/>
            <p:cNvGrpSpPr/>
            <p:nvPr/>
          </p:nvGrpSpPr>
          <p:grpSpPr>
            <a:xfrm rot="1994589">
              <a:off x="8358934" y="2618306"/>
              <a:ext cx="2157143" cy="2027598"/>
              <a:chOff x="10088066" y="47857"/>
              <a:chExt cx="2157143" cy="202759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타원 16"/>
              <p:cNvSpPr/>
              <p:nvPr/>
            </p:nvSpPr>
            <p:spPr>
              <a:xfrm>
                <a:off x="10088066" y="47857"/>
                <a:ext cx="2027597" cy="2027597"/>
              </a:xfrm>
              <a:prstGeom prst="ellipse">
                <a:avLst/>
              </a:prstGeom>
              <a:solidFill>
                <a:srgbClr val="7D8391"/>
              </a:solidFill>
              <a:ln w="44450">
                <a:solidFill>
                  <a:srgbClr val="BCB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088066" y="54684"/>
                <a:ext cx="2157143" cy="2020771"/>
                <a:chOff x="9235410" y="57383"/>
                <a:chExt cx="3009799" cy="2819523"/>
              </a:xfrm>
            </p:grpSpPr>
            <p:grpSp>
              <p:nvGrpSpPr>
                <p:cNvPr id="19" name="그룹 18"/>
                <p:cNvGrpSpPr/>
                <p:nvPr/>
              </p:nvGrpSpPr>
              <p:grpSpPr>
                <a:xfrm>
                  <a:off x="9235410" y="57383"/>
                  <a:ext cx="2819523" cy="2819523"/>
                  <a:chOff x="9235410" y="57383"/>
                  <a:chExt cx="2819523" cy="2819523"/>
                </a:xfrm>
              </p:grpSpPr>
              <p:sp>
                <p:nvSpPr>
                  <p:cNvPr id="25" name="자유형 24"/>
                  <p:cNvSpPr/>
                  <p:nvPr/>
                </p:nvSpPr>
                <p:spPr>
                  <a:xfrm>
                    <a:off x="9235410" y="521223"/>
                    <a:ext cx="2126854" cy="2355683"/>
                  </a:xfrm>
                  <a:custGeom>
                    <a:avLst/>
                    <a:gdLst>
                      <a:gd name="connsiteX0" fmla="*/ 360627 w 2126854"/>
                      <a:gd name="connsiteY0" fmla="*/ 0 h 2355683"/>
                      <a:gd name="connsiteX1" fmla="*/ 396818 w 2126854"/>
                      <a:gd name="connsiteY1" fmla="*/ 5524 h 2355683"/>
                      <a:gd name="connsiteX2" fmla="*/ 2126854 w 2126854"/>
                      <a:gd name="connsiteY2" fmla="*/ 2128206 h 2355683"/>
                      <a:gd name="connsiteX3" fmla="*/ 2125103 w 2126854"/>
                      <a:gd name="connsiteY3" fmla="*/ 2162885 h 2355683"/>
                      <a:gd name="connsiteX4" fmla="*/ 2088770 w 2126854"/>
                      <a:gd name="connsiteY4" fmla="*/ 2184958 h 2355683"/>
                      <a:gd name="connsiteX5" fmla="*/ 1414524 w 2126854"/>
                      <a:gd name="connsiteY5" fmla="*/ 2355683 h 2355683"/>
                      <a:gd name="connsiteX6" fmla="*/ 0 w 2126854"/>
                      <a:gd name="connsiteY6" fmla="*/ 941159 h 2355683"/>
                      <a:gd name="connsiteX7" fmla="*/ 323009 w 2126854"/>
                      <a:gd name="connsiteY7" fmla="*/ 41390 h 2355683"/>
                      <a:gd name="connsiteX8" fmla="*/ 360627 w 2126854"/>
                      <a:gd name="connsiteY8" fmla="*/ 0 h 2355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854" h="2355683">
                        <a:moveTo>
                          <a:pt x="360627" y="0"/>
                        </a:moveTo>
                        <a:lnTo>
                          <a:pt x="396818" y="5524"/>
                        </a:lnTo>
                        <a:cubicBezTo>
                          <a:pt x="1384147" y="207561"/>
                          <a:pt x="2126854" y="1081150"/>
                          <a:pt x="2126854" y="2128206"/>
                        </a:cubicBezTo>
                        <a:lnTo>
                          <a:pt x="2125103" y="2162885"/>
                        </a:lnTo>
                        <a:lnTo>
                          <a:pt x="2088770" y="2184958"/>
                        </a:lnTo>
                        <a:cubicBezTo>
                          <a:pt x="1888342" y="2293837"/>
                          <a:pt x="1658655" y="2355683"/>
                          <a:pt x="1414524" y="2355683"/>
                        </a:cubicBezTo>
                        <a:cubicBezTo>
                          <a:pt x="633304" y="2355683"/>
                          <a:pt x="0" y="1722379"/>
                          <a:pt x="0" y="941159"/>
                        </a:cubicBezTo>
                        <a:cubicBezTo>
                          <a:pt x="0" y="599375"/>
                          <a:pt x="121218" y="285904"/>
                          <a:pt x="323009" y="41390"/>
                        </a:cubicBezTo>
                        <a:lnTo>
                          <a:pt x="360627" y="0"/>
                        </a:lnTo>
                        <a:close/>
                      </a:path>
                    </a:pathLst>
                  </a:custGeom>
                  <a:solidFill>
                    <a:srgbClr val="969B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자유형 25"/>
                  <p:cNvSpPr/>
                  <p:nvPr/>
                </p:nvSpPr>
                <p:spPr>
                  <a:xfrm>
                    <a:off x="9586512" y="57383"/>
                    <a:ext cx="2468421" cy="2636250"/>
                  </a:xfrm>
                  <a:custGeom>
                    <a:avLst/>
                    <a:gdLst>
                      <a:gd name="connsiteX0" fmla="*/ 1053897 w 2468421"/>
                      <a:gd name="connsiteY0" fmla="*/ 0 h 2636250"/>
                      <a:gd name="connsiteX1" fmla="*/ 2468421 w 2468421"/>
                      <a:gd name="connsiteY1" fmla="*/ 1414524 h 2636250"/>
                      <a:gd name="connsiteX2" fmla="*/ 1844771 w 2468421"/>
                      <a:gd name="connsiteY2" fmla="*/ 2587470 h 2636250"/>
                      <a:gd name="connsiteX3" fmla="*/ 1764476 w 2468421"/>
                      <a:gd name="connsiteY3" fmla="*/ 2636250 h 2636250"/>
                      <a:gd name="connsiteX4" fmla="*/ 1766227 w 2468421"/>
                      <a:gd name="connsiteY4" fmla="*/ 2601571 h 2636250"/>
                      <a:gd name="connsiteX5" fmla="*/ 36191 w 2468421"/>
                      <a:gd name="connsiteY5" fmla="*/ 478889 h 2636250"/>
                      <a:gd name="connsiteX6" fmla="*/ 0 w 2468421"/>
                      <a:gd name="connsiteY6" fmla="*/ 473365 h 2636250"/>
                      <a:gd name="connsiteX7" fmla="*/ 53678 w 2468421"/>
                      <a:gd name="connsiteY7" fmla="*/ 414305 h 2636250"/>
                      <a:gd name="connsiteX8" fmla="*/ 1053897 w 2468421"/>
                      <a:gd name="connsiteY8" fmla="*/ 0 h 263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8421" h="2636250">
                        <a:moveTo>
                          <a:pt x="1053897" y="0"/>
                        </a:moveTo>
                        <a:cubicBezTo>
                          <a:pt x="1835117" y="0"/>
                          <a:pt x="2468421" y="633304"/>
                          <a:pt x="2468421" y="1414524"/>
                        </a:cubicBezTo>
                        <a:cubicBezTo>
                          <a:pt x="2468421" y="1902787"/>
                          <a:pt x="2221037" y="2333269"/>
                          <a:pt x="1844771" y="2587470"/>
                        </a:cubicBezTo>
                        <a:lnTo>
                          <a:pt x="1764476" y="2636250"/>
                        </a:lnTo>
                        <a:lnTo>
                          <a:pt x="1766227" y="2601571"/>
                        </a:lnTo>
                        <a:cubicBezTo>
                          <a:pt x="1766227" y="1554515"/>
                          <a:pt x="1023520" y="680926"/>
                          <a:pt x="36191" y="478889"/>
                        </a:cubicBezTo>
                        <a:lnTo>
                          <a:pt x="0" y="473365"/>
                        </a:lnTo>
                        <a:lnTo>
                          <a:pt x="53678" y="414305"/>
                        </a:lnTo>
                        <a:cubicBezTo>
                          <a:pt x="309656" y="158326"/>
                          <a:pt x="663287" y="0"/>
                          <a:pt x="1053897" y="0"/>
                        </a:cubicBezTo>
                        <a:close/>
                      </a:path>
                    </a:pathLst>
                  </a:custGeom>
                  <a:solidFill>
                    <a:srgbClr val="7D83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0" name="그룹 19"/>
                <p:cNvGrpSpPr/>
                <p:nvPr/>
              </p:nvGrpSpPr>
              <p:grpSpPr>
                <a:xfrm>
                  <a:off x="11028319" y="459868"/>
                  <a:ext cx="1216890" cy="745679"/>
                  <a:chOff x="11028319" y="459868"/>
                  <a:chExt cx="1216890" cy="745679"/>
                </a:xfrm>
              </p:grpSpPr>
              <p:sp>
                <p:nvSpPr>
                  <p:cNvPr id="21" name="타원 20"/>
                  <p:cNvSpPr/>
                  <p:nvPr/>
                </p:nvSpPr>
                <p:spPr>
                  <a:xfrm>
                    <a:off x="11045160" y="537481"/>
                    <a:ext cx="668066" cy="668066"/>
                  </a:xfrm>
                  <a:prstGeom prst="ellipse">
                    <a:avLst/>
                  </a:prstGeom>
                  <a:solidFill>
                    <a:srgbClr val="C0C2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 rot="19260641">
                    <a:off x="11127686" y="566014"/>
                    <a:ext cx="1006203" cy="127861"/>
                  </a:xfrm>
                  <a:prstGeom prst="rect">
                    <a:avLst/>
                  </a:prstGeom>
                  <a:solidFill>
                    <a:srgbClr val="BCBECA"/>
                  </a:solidFill>
                  <a:ln w="73025">
                    <a:solidFill>
                      <a:srgbClr val="9799A5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 rot="19493414">
                    <a:off x="11028319" y="459868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 rot="19077282">
                    <a:off x="11239006" y="739215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" name="그룹 5"/>
            <p:cNvGrpSpPr/>
            <p:nvPr/>
          </p:nvGrpSpPr>
          <p:grpSpPr>
            <a:xfrm rot="1800000">
              <a:off x="7332126" y="2679759"/>
              <a:ext cx="2377439" cy="2126722"/>
              <a:chOff x="9239250" y="492636"/>
              <a:chExt cx="2377439" cy="2126722"/>
            </a:xfrm>
            <a:effectLst>
              <a:outerShdw blurRad="50800" dist="254000" dir="1200000" sx="96000" sy="96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타원 6"/>
              <p:cNvSpPr/>
              <p:nvPr/>
            </p:nvSpPr>
            <p:spPr>
              <a:xfrm>
                <a:off x="9239250" y="810682"/>
                <a:ext cx="1808675" cy="18086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9502405" y="961726"/>
                <a:ext cx="1428518" cy="142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9852446" y="492636"/>
                <a:ext cx="1764243" cy="1930663"/>
                <a:chOff x="8906658" y="668445"/>
                <a:chExt cx="2461597" cy="2693797"/>
              </a:xfrm>
            </p:grpSpPr>
            <p:sp>
              <p:nvSpPr>
                <p:cNvPr id="10" name="타원 4"/>
                <p:cNvSpPr/>
                <p:nvPr/>
              </p:nvSpPr>
              <p:spPr>
                <a:xfrm rot="19437838">
                  <a:off x="8906658" y="741494"/>
                  <a:ext cx="2037310" cy="2390585"/>
                </a:xfrm>
                <a:custGeom>
                  <a:avLst/>
                  <a:gdLst>
                    <a:gd name="connsiteX0" fmla="*/ 0 w 1866078"/>
                    <a:gd name="connsiteY0" fmla="*/ 1191443 h 2382886"/>
                    <a:gd name="connsiteX1" fmla="*/ 933039 w 1866078"/>
                    <a:gd name="connsiteY1" fmla="*/ 0 h 2382886"/>
                    <a:gd name="connsiteX2" fmla="*/ 1866078 w 1866078"/>
                    <a:gd name="connsiteY2" fmla="*/ 1191443 h 2382886"/>
                    <a:gd name="connsiteX3" fmla="*/ 933039 w 1866078"/>
                    <a:gd name="connsiteY3" fmla="*/ 2382886 h 2382886"/>
                    <a:gd name="connsiteX4" fmla="*/ 0 w 1866078"/>
                    <a:gd name="connsiteY4" fmla="*/ 1191443 h 2382886"/>
                    <a:gd name="connsiteX0" fmla="*/ 0 w 2037310"/>
                    <a:gd name="connsiteY0" fmla="*/ 1191464 h 2382927"/>
                    <a:gd name="connsiteX1" fmla="*/ 933039 w 2037310"/>
                    <a:gd name="connsiteY1" fmla="*/ 21 h 2382927"/>
                    <a:gd name="connsiteX2" fmla="*/ 2037310 w 2037310"/>
                    <a:gd name="connsiteY2" fmla="*/ 1168556 h 2382927"/>
                    <a:gd name="connsiteX3" fmla="*/ 933039 w 2037310"/>
                    <a:gd name="connsiteY3" fmla="*/ 2382907 h 2382927"/>
                    <a:gd name="connsiteX4" fmla="*/ 0 w 2037310"/>
                    <a:gd name="connsiteY4" fmla="*/ 1191464 h 2382927"/>
                    <a:gd name="connsiteX0" fmla="*/ 0 w 2037310"/>
                    <a:gd name="connsiteY0" fmla="*/ 1191464 h 2383312"/>
                    <a:gd name="connsiteX1" fmla="*/ 933039 w 2037310"/>
                    <a:gd name="connsiteY1" fmla="*/ 21 h 2383312"/>
                    <a:gd name="connsiteX2" fmla="*/ 2037310 w 2037310"/>
                    <a:gd name="connsiteY2" fmla="*/ 1168556 h 2383312"/>
                    <a:gd name="connsiteX3" fmla="*/ 933039 w 2037310"/>
                    <a:gd name="connsiteY3" fmla="*/ 2382907 h 2383312"/>
                    <a:gd name="connsiteX4" fmla="*/ 0 w 2037310"/>
                    <a:gd name="connsiteY4" fmla="*/ 1191464 h 2383312"/>
                    <a:gd name="connsiteX0" fmla="*/ 0 w 2037310"/>
                    <a:gd name="connsiteY0" fmla="*/ 1198737 h 2390585"/>
                    <a:gd name="connsiteX1" fmla="*/ 933039 w 2037310"/>
                    <a:gd name="connsiteY1" fmla="*/ 7294 h 2390585"/>
                    <a:gd name="connsiteX2" fmla="*/ 2037310 w 2037310"/>
                    <a:gd name="connsiteY2" fmla="*/ 1175829 h 2390585"/>
                    <a:gd name="connsiteX3" fmla="*/ 933039 w 2037310"/>
                    <a:gd name="connsiteY3" fmla="*/ 2390180 h 2390585"/>
                    <a:gd name="connsiteX4" fmla="*/ 0 w 2037310"/>
                    <a:gd name="connsiteY4" fmla="*/ 1198737 h 2390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7310" h="2390585">
                      <a:moveTo>
                        <a:pt x="0" y="1198737"/>
                      </a:moveTo>
                      <a:cubicBezTo>
                        <a:pt x="0" y="540721"/>
                        <a:pt x="425406" y="-74236"/>
                        <a:pt x="933039" y="7294"/>
                      </a:cubicBezTo>
                      <a:cubicBezTo>
                        <a:pt x="1440672" y="88824"/>
                        <a:pt x="2037310" y="517813"/>
                        <a:pt x="2037310" y="1175829"/>
                      </a:cubicBezTo>
                      <a:cubicBezTo>
                        <a:pt x="2037310" y="1833845"/>
                        <a:pt x="1466082" y="2372684"/>
                        <a:pt x="933039" y="2390180"/>
                      </a:cubicBezTo>
                      <a:cubicBezTo>
                        <a:pt x="399996" y="2407676"/>
                        <a:pt x="0" y="1856753"/>
                        <a:pt x="0" y="1198737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3254092">
                  <a:off x="8442467" y="1572489"/>
                  <a:ext cx="2343558" cy="1235947"/>
                </a:xfrm>
                <a:custGeom>
                  <a:avLst/>
                  <a:gdLst>
                    <a:gd name="connsiteX0" fmla="*/ 27775 w 2386399"/>
                    <a:gd name="connsiteY0" fmla="*/ 589568 h 1429347"/>
                    <a:gd name="connsiteX1" fmla="*/ 1214046 w 2386399"/>
                    <a:gd name="connsiteY1" fmla="*/ 543 h 1429347"/>
                    <a:gd name="connsiteX2" fmla="*/ 2357431 w 2386399"/>
                    <a:gd name="connsiteY2" fmla="*/ 443799 h 1429347"/>
                    <a:gd name="connsiteX3" fmla="*/ 2384187 w 2386399"/>
                    <a:gd name="connsiteY3" fmla="*/ 476583 h 1429347"/>
                    <a:gd name="connsiteX4" fmla="*/ 2385869 w 2386399"/>
                    <a:gd name="connsiteY4" fmla="*/ 490669 h 1429347"/>
                    <a:gd name="connsiteX5" fmla="*/ 1198850 w 2386399"/>
                    <a:gd name="connsiteY5" fmla="*/ 1429330 h 1429347"/>
                    <a:gd name="connsiteX6" fmla="*/ 4686 w 2386399"/>
                    <a:gd name="connsiteY6" fmla="*/ 687767 h 1429347"/>
                    <a:gd name="connsiteX7" fmla="*/ 0 w 2386399"/>
                    <a:gd name="connsiteY7" fmla="*/ 637326 h 1429347"/>
                    <a:gd name="connsiteX8" fmla="*/ 27775 w 2386399"/>
                    <a:gd name="connsiteY8" fmla="*/ 589568 h 1429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86399" h="1429347">
                      <a:moveTo>
                        <a:pt x="27775" y="589568"/>
                      </a:moveTo>
                      <a:cubicBezTo>
                        <a:pt x="250657" y="250676"/>
                        <a:pt x="695827" y="13354"/>
                        <a:pt x="1214046" y="543"/>
                      </a:cubicBezTo>
                      <a:cubicBezTo>
                        <a:pt x="1685154" y="-11102"/>
                        <a:pt x="2105133" y="165554"/>
                        <a:pt x="2357431" y="443799"/>
                      </a:cubicBezTo>
                      <a:lnTo>
                        <a:pt x="2384187" y="476583"/>
                      </a:lnTo>
                      <a:lnTo>
                        <a:pt x="2385869" y="490669"/>
                      </a:lnTo>
                      <a:cubicBezTo>
                        <a:pt x="2405885" y="1023623"/>
                        <a:pt x="1856858" y="1426220"/>
                        <a:pt x="1198850" y="1429330"/>
                      </a:cubicBezTo>
                      <a:cubicBezTo>
                        <a:pt x="623092" y="1432053"/>
                        <a:pt x="78762" y="1108921"/>
                        <a:pt x="4686" y="687767"/>
                      </a:cubicBezTo>
                      <a:lnTo>
                        <a:pt x="0" y="637326"/>
                      </a:lnTo>
                      <a:lnTo>
                        <a:pt x="27775" y="589568"/>
                      </a:lnTo>
                      <a:close/>
                    </a:path>
                  </a:pathLst>
                </a:custGeom>
                <a:solidFill>
                  <a:srgbClr val="3E404C"/>
                </a:solidFill>
                <a:ln w="174625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3254092">
                  <a:off x="10259127" y="667355"/>
                  <a:ext cx="1108037" cy="1110218"/>
                </a:xfrm>
                <a:custGeom>
                  <a:avLst/>
                  <a:gdLst>
                    <a:gd name="connsiteX0" fmla="*/ 230364 w 1161124"/>
                    <a:gd name="connsiteY0" fmla="*/ 194134 h 1163410"/>
                    <a:gd name="connsiteX1" fmla="*/ 984562 w 1161124"/>
                    <a:gd name="connsiteY1" fmla="*/ 260516 h 1163410"/>
                    <a:gd name="connsiteX2" fmla="*/ 1152588 w 1161124"/>
                    <a:gd name="connsiteY2" fmla="*/ 853891 h 1163410"/>
                    <a:gd name="connsiteX3" fmla="*/ 1161124 w 1161124"/>
                    <a:gd name="connsiteY3" fmla="*/ 858009 h 1163410"/>
                    <a:gd name="connsiteX4" fmla="*/ 1126396 w 1161124"/>
                    <a:gd name="connsiteY4" fmla="*/ 901692 h 1163410"/>
                    <a:gd name="connsiteX5" fmla="*/ 632762 w 1161124"/>
                    <a:gd name="connsiteY5" fmla="*/ 1160480 h 1163410"/>
                    <a:gd name="connsiteX6" fmla="*/ 37859 w 1161124"/>
                    <a:gd name="connsiteY6" fmla="*/ 940123 h 1163410"/>
                    <a:gd name="connsiteX7" fmla="*/ 0 w 1161124"/>
                    <a:gd name="connsiteY7" fmla="*/ 900164 h 1163410"/>
                    <a:gd name="connsiteX8" fmla="*/ 183261 w 1161124"/>
                    <a:gd name="connsiteY8" fmla="*/ 275976 h 1163410"/>
                    <a:gd name="connsiteX9" fmla="*/ 230364 w 1161124"/>
                    <a:gd name="connsiteY9" fmla="*/ 194134 h 1163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1124" h="1163410">
                      <a:moveTo>
                        <a:pt x="230364" y="194134"/>
                      </a:moveTo>
                      <a:cubicBezTo>
                        <a:pt x="479587" y="-174079"/>
                        <a:pt x="921716" y="58592"/>
                        <a:pt x="984562" y="260516"/>
                      </a:cubicBezTo>
                      <a:lnTo>
                        <a:pt x="1152588" y="853891"/>
                      </a:lnTo>
                      <a:lnTo>
                        <a:pt x="1161124" y="858009"/>
                      </a:lnTo>
                      <a:lnTo>
                        <a:pt x="1126396" y="901692"/>
                      </a:lnTo>
                      <a:cubicBezTo>
                        <a:pt x="999055" y="1046914"/>
                        <a:pt x="827596" y="1142778"/>
                        <a:pt x="632762" y="1160480"/>
                      </a:cubicBezTo>
                      <a:cubicBezTo>
                        <a:pt x="410094" y="1180711"/>
                        <a:pt x="199058" y="1095020"/>
                        <a:pt x="37859" y="940123"/>
                      </a:cubicBezTo>
                      <a:lnTo>
                        <a:pt x="0" y="900164"/>
                      </a:lnTo>
                      <a:lnTo>
                        <a:pt x="183261" y="275976"/>
                      </a:lnTo>
                      <a:cubicBezTo>
                        <a:pt x="197992" y="245900"/>
                        <a:pt x="213750" y="218682"/>
                        <a:pt x="230364" y="194134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 w="60325">
                  <a:solidFill>
                    <a:srgbClr val="3D3F4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 rot="19142610">
                  <a:off x="9133201" y="1254566"/>
                  <a:ext cx="1017911" cy="1901621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 rot="19142610">
                  <a:off x="10935997" y="867459"/>
                  <a:ext cx="191734" cy="372389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달 14"/>
                <p:cNvSpPr/>
                <p:nvPr/>
              </p:nvSpPr>
              <p:spPr>
                <a:xfrm rot="19142610">
                  <a:off x="10862482" y="920231"/>
                  <a:ext cx="135821" cy="455433"/>
                </a:xfrm>
                <a:prstGeom prst="moon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달 15"/>
                <p:cNvSpPr/>
                <p:nvPr/>
              </p:nvSpPr>
              <p:spPr>
                <a:xfrm rot="18702375">
                  <a:off x="10094924" y="929041"/>
                  <a:ext cx="482821" cy="1297584"/>
                </a:xfrm>
                <a:prstGeom prst="moon">
                  <a:avLst>
                    <a:gd name="adj" fmla="val 39769"/>
                  </a:avLst>
                </a:prstGeom>
                <a:solidFill>
                  <a:srgbClr val="3D3F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8" name="직사각형 27"/>
          <p:cNvSpPr/>
          <p:nvPr/>
        </p:nvSpPr>
        <p:spPr>
          <a:xfrm>
            <a:off x="2191722" y="2961597"/>
            <a:ext cx="55394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 기술 발표</a:t>
            </a:r>
            <a:endParaRPr lang="en-US" altLang="ko-KR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EDUM</a:t>
            </a: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201500213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권소연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>
            <a:off x="10523295" y="1"/>
            <a:ext cx="1668705" cy="2652331"/>
          </a:xfrm>
          <a:custGeom>
            <a:avLst/>
            <a:gdLst>
              <a:gd name="connsiteX0" fmla="*/ 0 w 1668705"/>
              <a:gd name="connsiteY0" fmla="*/ 0 h 2652331"/>
              <a:gd name="connsiteX1" fmla="*/ 1668705 w 1668705"/>
              <a:gd name="connsiteY1" fmla="*/ 0 h 2652331"/>
              <a:gd name="connsiteX2" fmla="*/ 1668705 w 1668705"/>
              <a:gd name="connsiteY2" fmla="*/ 2652331 h 2652331"/>
              <a:gd name="connsiteX3" fmla="*/ 1573874 w 1668705"/>
              <a:gd name="connsiteY3" fmla="*/ 2397922 h 2652331"/>
              <a:gd name="connsiteX4" fmla="*/ 174227 w 1668705"/>
              <a:gd name="connsiteY4" fmla="*/ 180346 h 265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05" h="2652331">
                <a:moveTo>
                  <a:pt x="0" y="0"/>
                </a:moveTo>
                <a:lnTo>
                  <a:pt x="1668705" y="0"/>
                </a:lnTo>
                <a:lnTo>
                  <a:pt x="1668705" y="2652331"/>
                </a:lnTo>
                <a:lnTo>
                  <a:pt x="1573874" y="2397922"/>
                </a:lnTo>
                <a:cubicBezTo>
                  <a:pt x="1244801" y="1574332"/>
                  <a:pt x="767427" y="824458"/>
                  <a:pt x="174227" y="180346"/>
                </a:cubicBezTo>
                <a:close/>
              </a:path>
            </a:pathLst>
          </a:custGeom>
          <a:solidFill>
            <a:srgbClr val="017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" name="그룹 13"/>
          <p:cNvGrpSpPr/>
          <p:nvPr/>
        </p:nvGrpSpPr>
        <p:grpSpPr>
          <a:xfrm>
            <a:off x="9861524" y="564266"/>
            <a:ext cx="1764243" cy="1930663"/>
            <a:chOff x="8906658" y="668445"/>
            <a:chExt cx="2461597" cy="2693797"/>
          </a:xfrm>
        </p:grpSpPr>
        <p:sp>
          <p:nvSpPr>
            <p:cNvPr id="30" name="타원 4"/>
            <p:cNvSpPr/>
            <p:nvPr/>
          </p:nvSpPr>
          <p:spPr>
            <a:xfrm rot="19437838">
              <a:off x="8906658" y="741494"/>
              <a:ext cx="2037310" cy="2390585"/>
            </a:xfrm>
            <a:custGeom>
              <a:avLst/>
              <a:gdLst>
                <a:gd name="connsiteX0" fmla="*/ 0 w 1866078"/>
                <a:gd name="connsiteY0" fmla="*/ 1191443 h 2382886"/>
                <a:gd name="connsiteX1" fmla="*/ 933039 w 1866078"/>
                <a:gd name="connsiteY1" fmla="*/ 0 h 2382886"/>
                <a:gd name="connsiteX2" fmla="*/ 1866078 w 1866078"/>
                <a:gd name="connsiteY2" fmla="*/ 1191443 h 2382886"/>
                <a:gd name="connsiteX3" fmla="*/ 933039 w 1866078"/>
                <a:gd name="connsiteY3" fmla="*/ 2382886 h 2382886"/>
                <a:gd name="connsiteX4" fmla="*/ 0 w 1866078"/>
                <a:gd name="connsiteY4" fmla="*/ 1191443 h 2382886"/>
                <a:gd name="connsiteX0" fmla="*/ 0 w 2037310"/>
                <a:gd name="connsiteY0" fmla="*/ 1191464 h 2382927"/>
                <a:gd name="connsiteX1" fmla="*/ 933039 w 2037310"/>
                <a:gd name="connsiteY1" fmla="*/ 21 h 2382927"/>
                <a:gd name="connsiteX2" fmla="*/ 2037310 w 2037310"/>
                <a:gd name="connsiteY2" fmla="*/ 1168556 h 2382927"/>
                <a:gd name="connsiteX3" fmla="*/ 933039 w 2037310"/>
                <a:gd name="connsiteY3" fmla="*/ 2382907 h 2382927"/>
                <a:gd name="connsiteX4" fmla="*/ 0 w 2037310"/>
                <a:gd name="connsiteY4" fmla="*/ 1191464 h 2382927"/>
                <a:gd name="connsiteX0" fmla="*/ 0 w 2037310"/>
                <a:gd name="connsiteY0" fmla="*/ 1191464 h 2383312"/>
                <a:gd name="connsiteX1" fmla="*/ 933039 w 2037310"/>
                <a:gd name="connsiteY1" fmla="*/ 21 h 2383312"/>
                <a:gd name="connsiteX2" fmla="*/ 2037310 w 2037310"/>
                <a:gd name="connsiteY2" fmla="*/ 1168556 h 2383312"/>
                <a:gd name="connsiteX3" fmla="*/ 933039 w 2037310"/>
                <a:gd name="connsiteY3" fmla="*/ 2382907 h 2383312"/>
                <a:gd name="connsiteX4" fmla="*/ 0 w 2037310"/>
                <a:gd name="connsiteY4" fmla="*/ 1191464 h 2383312"/>
                <a:gd name="connsiteX0" fmla="*/ 0 w 2037310"/>
                <a:gd name="connsiteY0" fmla="*/ 1198737 h 2390585"/>
                <a:gd name="connsiteX1" fmla="*/ 933039 w 2037310"/>
                <a:gd name="connsiteY1" fmla="*/ 7294 h 2390585"/>
                <a:gd name="connsiteX2" fmla="*/ 2037310 w 2037310"/>
                <a:gd name="connsiteY2" fmla="*/ 1175829 h 2390585"/>
                <a:gd name="connsiteX3" fmla="*/ 933039 w 2037310"/>
                <a:gd name="connsiteY3" fmla="*/ 2390180 h 2390585"/>
                <a:gd name="connsiteX4" fmla="*/ 0 w 2037310"/>
                <a:gd name="connsiteY4" fmla="*/ 1198737 h 2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310" h="2390585">
                  <a:moveTo>
                    <a:pt x="0" y="1198737"/>
                  </a:moveTo>
                  <a:cubicBezTo>
                    <a:pt x="0" y="540721"/>
                    <a:pt x="425406" y="-74236"/>
                    <a:pt x="933039" y="7294"/>
                  </a:cubicBezTo>
                  <a:cubicBezTo>
                    <a:pt x="1440672" y="88824"/>
                    <a:pt x="2037310" y="517813"/>
                    <a:pt x="2037310" y="1175829"/>
                  </a:cubicBezTo>
                  <a:cubicBezTo>
                    <a:pt x="2037310" y="1833845"/>
                    <a:pt x="1466082" y="2372684"/>
                    <a:pt x="933039" y="2390180"/>
                  </a:cubicBezTo>
                  <a:cubicBezTo>
                    <a:pt x="399996" y="2407676"/>
                    <a:pt x="0" y="1856753"/>
                    <a:pt x="0" y="1198737"/>
                  </a:cubicBezTo>
                  <a:close/>
                </a:path>
              </a:pathLst>
            </a:custGeom>
            <a:solidFill>
              <a:srgbClr val="313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3254092">
              <a:off x="8442467" y="1572489"/>
              <a:ext cx="2343558" cy="1235947"/>
            </a:xfrm>
            <a:custGeom>
              <a:avLst/>
              <a:gdLst>
                <a:gd name="connsiteX0" fmla="*/ 27775 w 2386399"/>
                <a:gd name="connsiteY0" fmla="*/ 589568 h 1429347"/>
                <a:gd name="connsiteX1" fmla="*/ 1214046 w 2386399"/>
                <a:gd name="connsiteY1" fmla="*/ 543 h 1429347"/>
                <a:gd name="connsiteX2" fmla="*/ 2357431 w 2386399"/>
                <a:gd name="connsiteY2" fmla="*/ 443799 h 1429347"/>
                <a:gd name="connsiteX3" fmla="*/ 2384187 w 2386399"/>
                <a:gd name="connsiteY3" fmla="*/ 476583 h 1429347"/>
                <a:gd name="connsiteX4" fmla="*/ 2385869 w 2386399"/>
                <a:gd name="connsiteY4" fmla="*/ 490669 h 1429347"/>
                <a:gd name="connsiteX5" fmla="*/ 1198850 w 2386399"/>
                <a:gd name="connsiteY5" fmla="*/ 1429330 h 1429347"/>
                <a:gd name="connsiteX6" fmla="*/ 4686 w 2386399"/>
                <a:gd name="connsiteY6" fmla="*/ 687767 h 1429347"/>
                <a:gd name="connsiteX7" fmla="*/ 0 w 2386399"/>
                <a:gd name="connsiteY7" fmla="*/ 637326 h 1429347"/>
                <a:gd name="connsiteX8" fmla="*/ 27775 w 2386399"/>
                <a:gd name="connsiteY8" fmla="*/ 589568 h 14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6399" h="1429347">
                  <a:moveTo>
                    <a:pt x="27775" y="589568"/>
                  </a:moveTo>
                  <a:cubicBezTo>
                    <a:pt x="250657" y="250676"/>
                    <a:pt x="695827" y="13354"/>
                    <a:pt x="1214046" y="543"/>
                  </a:cubicBezTo>
                  <a:cubicBezTo>
                    <a:pt x="1685154" y="-11102"/>
                    <a:pt x="2105133" y="165554"/>
                    <a:pt x="2357431" y="443799"/>
                  </a:cubicBezTo>
                  <a:lnTo>
                    <a:pt x="2384187" y="476583"/>
                  </a:lnTo>
                  <a:lnTo>
                    <a:pt x="2385869" y="490669"/>
                  </a:lnTo>
                  <a:cubicBezTo>
                    <a:pt x="2405885" y="1023623"/>
                    <a:pt x="1856858" y="1426220"/>
                    <a:pt x="1198850" y="1429330"/>
                  </a:cubicBezTo>
                  <a:cubicBezTo>
                    <a:pt x="623092" y="1432053"/>
                    <a:pt x="78762" y="1108921"/>
                    <a:pt x="4686" y="687767"/>
                  </a:cubicBezTo>
                  <a:lnTo>
                    <a:pt x="0" y="637326"/>
                  </a:lnTo>
                  <a:lnTo>
                    <a:pt x="27775" y="589568"/>
                  </a:lnTo>
                  <a:close/>
                </a:path>
              </a:pathLst>
            </a:custGeom>
            <a:solidFill>
              <a:srgbClr val="3E404C"/>
            </a:solidFill>
            <a:ln w="17462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3254092">
              <a:off x="10259127" y="667355"/>
              <a:ext cx="1108037" cy="1110218"/>
            </a:xfrm>
            <a:custGeom>
              <a:avLst/>
              <a:gdLst>
                <a:gd name="connsiteX0" fmla="*/ 230364 w 1161124"/>
                <a:gd name="connsiteY0" fmla="*/ 194134 h 1163410"/>
                <a:gd name="connsiteX1" fmla="*/ 984562 w 1161124"/>
                <a:gd name="connsiteY1" fmla="*/ 260516 h 1163410"/>
                <a:gd name="connsiteX2" fmla="*/ 1152588 w 1161124"/>
                <a:gd name="connsiteY2" fmla="*/ 853891 h 1163410"/>
                <a:gd name="connsiteX3" fmla="*/ 1161124 w 1161124"/>
                <a:gd name="connsiteY3" fmla="*/ 858009 h 1163410"/>
                <a:gd name="connsiteX4" fmla="*/ 1126396 w 1161124"/>
                <a:gd name="connsiteY4" fmla="*/ 901692 h 1163410"/>
                <a:gd name="connsiteX5" fmla="*/ 632762 w 1161124"/>
                <a:gd name="connsiteY5" fmla="*/ 1160480 h 1163410"/>
                <a:gd name="connsiteX6" fmla="*/ 37859 w 1161124"/>
                <a:gd name="connsiteY6" fmla="*/ 940123 h 1163410"/>
                <a:gd name="connsiteX7" fmla="*/ 0 w 1161124"/>
                <a:gd name="connsiteY7" fmla="*/ 900164 h 1163410"/>
                <a:gd name="connsiteX8" fmla="*/ 183261 w 1161124"/>
                <a:gd name="connsiteY8" fmla="*/ 275976 h 1163410"/>
                <a:gd name="connsiteX9" fmla="*/ 230364 w 1161124"/>
                <a:gd name="connsiteY9" fmla="*/ 194134 h 116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24" h="1163410">
                  <a:moveTo>
                    <a:pt x="230364" y="194134"/>
                  </a:moveTo>
                  <a:cubicBezTo>
                    <a:pt x="479587" y="-174079"/>
                    <a:pt x="921716" y="58592"/>
                    <a:pt x="984562" y="260516"/>
                  </a:cubicBezTo>
                  <a:lnTo>
                    <a:pt x="1152588" y="853891"/>
                  </a:lnTo>
                  <a:lnTo>
                    <a:pt x="1161124" y="858009"/>
                  </a:lnTo>
                  <a:lnTo>
                    <a:pt x="1126396" y="901692"/>
                  </a:lnTo>
                  <a:cubicBezTo>
                    <a:pt x="999055" y="1046914"/>
                    <a:pt x="827596" y="1142778"/>
                    <a:pt x="632762" y="1160480"/>
                  </a:cubicBezTo>
                  <a:cubicBezTo>
                    <a:pt x="410094" y="1180711"/>
                    <a:pt x="199058" y="1095020"/>
                    <a:pt x="37859" y="940123"/>
                  </a:cubicBezTo>
                  <a:lnTo>
                    <a:pt x="0" y="900164"/>
                  </a:lnTo>
                  <a:lnTo>
                    <a:pt x="183261" y="275976"/>
                  </a:lnTo>
                  <a:cubicBezTo>
                    <a:pt x="197992" y="245900"/>
                    <a:pt x="213750" y="218682"/>
                    <a:pt x="230364" y="194134"/>
                  </a:cubicBezTo>
                  <a:close/>
                </a:path>
              </a:pathLst>
            </a:custGeom>
            <a:solidFill>
              <a:srgbClr val="31343D"/>
            </a:solidFill>
            <a:ln w="60325">
              <a:solidFill>
                <a:srgbClr val="3D3F4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 rot="19142610">
              <a:off x="9133201" y="1254566"/>
              <a:ext cx="1017911" cy="1901621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9142610">
              <a:off x="10935997" y="867459"/>
              <a:ext cx="191734" cy="372389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달 27"/>
            <p:cNvSpPr/>
            <p:nvPr/>
          </p:nvSpPr>
          <p:spPr>
            <a:xfrm rot="19142610">
              <a:off x="10862482" y="920231"/>
              <a:ext cx="135821" cy="455433"/>
            </a:xfrm>
            <a:prstGeom prst="moon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달 28"/>
            <p:cNvSpPr/>
            <p:nvPr/>
          </p:nvSpPr>
          <p:spPr>
            <a:xfrm rot="18702375">
              <a:off x="10094924" y="929041"/>
              <a:ext cx="482821" cy="1297584"/>
            </a:xfrm>
            <a:prstGeom prst="moon">
              <a:avLst>
                <a:gd name="adj" fmla="val 39769"/>
              </a:avLst>
            </a:prstGeom>
            <a:solidFill>
              <a:srgbClr val="3D3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616264" y="2681595"/>
            <a:ext cx="6222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 &amp; A</a:t>
            </a: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통한 침입자 감지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78" y="1473295"/>
            <a:ext cx="6244690" cy="485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5649423" y="4363451"/>
            <a:ext cx="743356" cy="40105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 침입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2" y="1549749"/>
            <a:ext cx="3744167" cy="24904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84" y="1516054"/>
            <a:ext cx="3364997" cy="247923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94432" y="4379577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 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94" y="4459827"/>
            <a:ext cx="3275580" cy="218441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365968" y="5366248"/>
            <a:ext cx="811590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담의 형태가 뚫려있어 앞뒤를 오가는 사람들을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침입자로 잘못 감지 할 수 있음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추적과 방향성을 통한 침입 감지 필요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주택 외벽을 오르는 가택침입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355515"/>
            <a:ext cx="11490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설정할 곳의 왼쪽 끝과 오른쪽 끝 좌표를 구한다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두 점을 잇는 직선을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통해 만들고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함께 띄운다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사람이라는 객체가 인식될 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boundary box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개 꼭지점의 좌표를 모두 구한다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꼭지점들이 모두 가상 펜스 직선 위에 위치할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구역에 완전히 침입했다고 감지한다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제한 구역으로 침입하지 않고 그 앞을 지나가는 사람을 침입자라고 감지해서는 안됨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“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모든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”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꼭지점들이 직선 위에 위치해야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" y="1516054"/>
            <a:ext cx="3578089" cy="2379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67" y="1516054"/>
            <a:ext cx="3569970" cy="24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660315"/>
            <a:ext cx="11490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왼쪽 사람은 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모든 꼭지점이 위치하지만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건너편의 보행자도 모든 꼭지점이 경계선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위치하게 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위로 모든 꼭지점이 올라가있는 시간이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초 미만일 수 있음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 감지 실패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추적을 통한 해결 가능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추적하고 있는 객체의 이동 방향이 보행 방향이 아닌 위로 수직인 방향일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 감지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는 객체 추적 가능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추적하려면 그 객체를 따로 학습시켜야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영상 처리 라이브러리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객체추적 가능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09" y="1082925"/>
            <a:ext cx="5502843" cy="33576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541442" y="2107931"/>
            <a:ext cx="11295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55129" y="3429000"/>
            <a:ext cx="110219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99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" y="2288966"/>
            <a:ext cx="5398191" cy="423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03" y="2532615"/>
            <a:ext cx="4259580" cy="3497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6821" y="2736502"/>
            <a:ext cx="898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 1</a:t>
            </a:r>
          </a:p>
          <a:p>
            <a:r>
              <a:rPr lang="ko-KR" altLang="en-US" sz="2800" b="1" dirty="0" smtClean="0"/>
              <a:t>↓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 0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36272" y="6259465"/>
            <a:ext cx="2139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0 </a:t>
            </a:r>
            <a:r>
              <a:rPr lang="ko-KR" altLang="en-US" sz="2800" b="1" dirty="0" smtClean="0"/>
              <a:t>→</a:t>
            </a:r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  <p:sp>
        <p:nvSpPr>
          <p:cNvPr id="10" name="직사각형 9"/>
          <p:cNvSpPr/>
          <p:nvPr/>
        </p:nvSpPr>
        <p:spPr>
          <a:xfrm>
            <a:off x="1018383" y="2269395"/>
            <a:ext cx="376990" cy="30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7490" y="6183313"/>
            <a:ext cx="376990" cy="22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아닌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상에서 좌표를 구하기 위해 이미지에서의 좌표를 추출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2. 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여러 좌표들의 출력을 통한 가상 펜스 설정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+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띄우기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42" y="3352999"/>
            <a:ext cx="2547486" cy="23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1" y="1082925"/>
            <a:ext cx="999422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좌표를 </a:t>
            </a:r>
            <a:r>
              <a:rPr lang="ko-KR" altLang="en-US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웹캠에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적용하여 사람인 객체가 인식되었을 경우에만 객체의 네 꼭지점 좌표를 얻는다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꼭지점의 좌표 위치를 각각 직선 방정식에 대입하여 그 영역에 들어갔는지 여부를 검사한다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만약 들어가있다면 가상 펜스 침입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boolean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true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바꾸고 서버에 알림을 전송한다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5" y="2526508"/>
            <a:ext cx="7700430" cy="433149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74045" y="2943726"/>
            <a:ext cx="1646733" cy="138764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10867" y="3637547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 없을 경우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확인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</a:t>
            </a:r>
          </a:p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다음 프레임을 받을 때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</a:p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경고 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초기화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0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 startAt="2"/>
            </a:pP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 감지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상자를 설정하고 객체를 움직이면 객체를 따라 상자가 움직여 객체 추적 가능 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61" y="2292022"/>
            <a:ext cx="4107581" cy="3065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82482" y="2975810"/>
            <a:ext cx="328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상자의 크기가 불변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미적용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2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개발 사항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(2)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 상황에서의 침입 감지 적용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기존 현황이었던 </a:t>
            </a:r>
            <a:r>
              <a:rPr lang="en-US" altLang="ko-KR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추적과 </a:t>
            </a:r>
            <a:r>
              <a:rPr lang="en-US" altLang="ko-KR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동시 적용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설정 시 입력 사항 변경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마우스로의 드래그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&amp;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클릭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인식에서의 상자 좌표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입력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침입자가 담을 오를 때의 감지를 위해 사람 객체의 추적과 벡터를 함께 적용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(1)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상황과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(2)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상황에서의 침입 감지 방법 함께 적용 후 침입 감지 시 경고 알림 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침입이 가능한 다른 상황 고려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453</Words>
  <Application>Microsoft Office PowerPoint</Application>
  <PresentationFormat>사용자 지정</PresentationFormat>
  <Paragraphs>57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347</cp:revision>
  <dcterms:created xsi:type="dcterms:W3CDTF">2018-08-02T07:05:36Z</dcterms:created>
  <dcterms:modified xsi:type="dcterms:W3CDTF">2018-11-07T19:21:29Z</dcterms:modified>
</cp:coreProperties>
</file>